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AA4A-EF20-4DC8-94DA-5B375999E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C97E5-B8E6-46D3-A58F-D4EB4BDAD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2A33D-1228-4625-914F-EA5C1778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2A80-FF3E-4E57-A37D-EE3D7C0B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091B0-0BF3-432C-A1D0-AB42DC06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CA8F-B08E-48D3-B283-55CCD061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BE821-9ACD-4B5F-AEB2-0D3CF00E7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F97B9-1401-4917-B74A-7F9E0768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E056-44E8-4936-9937-919412DD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B88E1-7B96-4F3B-AAA9-F77A03A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D0370-51A5-4277-9696-64EBA3AE12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2A8DA-27BE-49AC-A639-2F824675D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5F54-2FBC-4844-8CCB-65496B64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66D2A-A78E-47C8-85C6-7A7BC365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03DE0-87B1-4560-B643-3AA0BA4B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49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ECBD-FEB2-48FF-A898-C36A870F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7B08-2E12-469A-890D-51940BBFC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01C34-CD1A-463A-9CA2-DB9C1899B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A50D-CDF0-4816-A737-1F155A91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9BE20-8C9E-4FB1-8C4F-DAD77FD1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3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94C1-8EBA-4496-8444-94C9029B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1DB5B-32FB-492D-ABF4-E379365E8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17A7C-EDAA-4D6E-A4E3-3EAB1542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27EC6-93BD-48CB-AD4B-3A86EE25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18466-94D6-472D-ABCB-8B40ED4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56A1-C52C-4428-AEF3-181BFF7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5D449-4687-4F2D-9165-EBA8E6E9D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10403-19FD-4506-8568-EE7D7E38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8F8BA-E7C2-4F86-BAF9-BE403994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3888B-B70B-4A4D-9B5F-24F95CB9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5A1BD-F283-4225-8EB5-62193F36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6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5E65-CEAF-40D5-9AC0-E1124062F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01ED8-7A66-4213-985E-A04FB15A7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4344A-413B-4D2B-A875-70D94C7EC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24ADA-C52C-410F-9EA3-F5A86548F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2B614-9682-4FBF-8E51-ABCF92317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FACA4-6751-4730-82B2-3EC6718AF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BC055-AB94-4DA8-BE90-149E35436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648E56-0D5E-49FB-A3A6-943F5BFE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71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9D68-15B6-459F-A761-F27068DE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71A44-30CB-46C5-885E-D1FC5FFE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ED63CE-3904-4E53-8447-9E0B6CE4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3D8B4-00AC-4505-A7A9-56DFBCCC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4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F42BC-6D22-4450-93FA-F7E5554D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EB327-F233-4459-A482-535FF7AC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C6CFC-5C8F-4D9F-B1E8-CC2BD91E1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BD25-51FC-43E2-AFA5-0BD9F5ED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27931-BF75-4FB7-B70B-39AB0F16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DF68A-D435-4A5C-8B0A-DAEFA8E4F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5796C-EF99-466C-AF54-70903007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3878C-F8E7-49B9-AF2C-AEA787AB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99A2B-5CAD-4118-9CE3-646C4576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9D30-9C14-4742-A10B-FEEEAC603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FA3E7-9759-4929-AA70-98CE516AC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F19-3299-43F9-BA67-0D701B426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81376-6C75-4A6E-B958-36C4CC1A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49BCC-4804-4CB3-9E1B-17937B221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E4E80-9FF3-4EB1-A012-01598A19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7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8F695-E94D-4B1B-889C-EF238C99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5966B-9EE2-406A-8404-BFB0525BE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3892-5F04-4C27-AC1F-AED5B4F99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879A0-F0CE-4F26-8BDD-3DA33D49A868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EC3B-A68A-433C-91E1-8B67D1623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A1A48-0129-4E55-9ED5-EF42D89D3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8C8D-AFBC-4A1B-82B6-9DBE9B1D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0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www.kaggle.com/ibtesama/getting-started-with-a-movie-recommendation-system/data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netflix-movies-and-tvshows-exploratory-data-analysis-eda-and-visualization-using-python-80753fcfcf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kegeeks.com/python-time-module/" TargetMode="External"/><Relationship Id="rId5" Type="http://schemas.openxmlformats.org/officeDocument/2006/relationships/hyperlink" Target="https://realpython.com/python-zipfile/" TargetMode="External"/><Relationship Id="rId4" Type="http://schemas.openxmlformats.org/officeDocument/2006/relationships/hyperlink" Target="https://www.analyticsvidhya.com/blog/2021/07/visualizing-netflix-data-using-pyth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87" y="1792189"/>
            <a:ext cx="10706101" cy="3230187"/>
          </a:xfrm>
        </p:spPr>
        <p:txBody>
          <a:bodyPr>
            <a:normAutofit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Movie Recommendation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DSC 680 – Project 1</a:t>
            </a:r>
            <a:br>
              <a:rPr lang="en-US" sz="7200" dirty="0">
                <a:solidFill>
                  <a:schemeClr val="bg1"/>
                </a:solidFill>
              </a:rPr>
            </a:br>
            <a:r>
              <a:rPr lang="en-US" sz="7200" dirty="0">
                <a:solidFill>
                  <a:schemeClr val="bg1"/>
                </a:solidFill>
              </a:rPr>
              <a:t>Rohan Valder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545C989-D69E-4942-ACEB-233F22D5E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0305" y="59165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54"/>
    </mc:Choice>
    <mc:Fallback>
      <p:transition spd="slow" advTm="32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85" y="395785"/>
            <a:ext cx="10739366" cy="1059375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Presentation Overview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26317" y="1524623"/>
            <a:ext cx="10901576" cy="3612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Project Details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Methods Used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Data Visualization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Graphs of the training and test data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Results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15E803-C3EB-49E0-ADC4-3E0D89FD81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4251" y="58923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0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2"/>
    </mc:Choice>
    <mc:Fallback>
      <p:transition spd="slow" advTm="2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85" y="395785"/>
            <a:ext cx="10739366" cy="1059375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Project Details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09685" y="1758232"/>
            <a:ext cx="10901576" cy="28499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4400" dirty="0">
              <a:solidFill>
                <a:schemeClr val="bg1"/>
              </a:solidFill>
            </a:endParaRPr>
          </a:p>
          <a:p>
            <a:pPr algn="l"/>
            <a:r>
              <a:rPr lang="en-US" sz="14400" dirty="0">
                <a:solidFill>
                  <a:schemeClr val="bg1"/>
                </a:solidFill>
              </a:rPr>
              <a:t>Dataset Link:</a:t>
            </a:r>
          </a:p>
          <a:p>
            <a:pPr algn="l"/>
            <a:r>
              <a:rPr lang="en-US" sz="8000" dirty="0">
                <a:solidFill>
                  <a:schemeClr val="bg1"/>
                </a:solidFill>
                <a:hlinkClick r:id="rId5"/>
              </a:rPr>
              <a:t>https://www.kaggle.com/ibtesama/getting-started-with-a-movie-recommendation-system/data</a:t>
            </a:r>
            <a:endParaRPr lang="en-US" sz="8000" dirty="0">
              <a:solidFill>
                <a:schemeClr val="bg1"/>
              </a:solidFill>
            </a:endParaRPr>
          </a:p>
          <a:p>
            <a:pPr algn="l"/>
            <a:endParaRPr lang="en-US" sz="8000" dirty="0">
              <a:solidFill>
                <a:schemeClr val="bg1"/>
              </a:solidFill>
            </a:endParaRPr>
          </a:p>
          <a:p>
            <a:pPr algn="l"/>
            <a:endParaRPr lang="en-US" sz="8000" dirty="0">
              <a:solidFill>
                <a:schemeClr val="bg1"/>
              </a:solidFill>
            </a:endParaRPr>
          </a:p>
          <a:p>
            <a:pPr algn="l"/>
            <a:r>
              <a:rPr lang="en-US" sz="14400" dirty="0">
                <a:solidFill>
                  <a:schemeClr val="bg1"/>
                </a:solidFill>
              </a:rPr>
              <a:t>Dataset Information:</a:t>
            </a:r>
          </a:p>
          <a:p>
            <a:pPr algn="l"/>
            <a:r>
              <a:rPr lang="en-US" sz="8000" dirty="0">
                <a:solidFill>
                  <a:schemeClr val="bg1"/>
                </a:solidFill>
              </a:rPr>
              <a:t>The dataset consists of </a:t>
            </a:r>
            <a:r>
              <a:rPr lang="en-US" sz="8000" dirty="0" err="1">
                <a:solidFill>
                  <a:schemeClr val="bg1"/>
                </a:solidFill>
              </a:rPr>
              <a:t>moviesreleased</a:t>
            </a:r>
            <a:r>
              <a:rPr lang="en-US" sz="8000" dirty="0">
                <a:solidFill>
                  <a:schemeClr val="bg1"/>
                </a:solidFill>
              </a:rPr>
              <a:t> on or before July 2017. Data points include cast,</a:t>
            </a:r>
          </a:p>
          <a:p>
            <a:pPr algn="l"/>
            <a:r>
              <a:rPr lang="en-US" sz="8000" dirty="0">
                <a:solidFill>
                  <a:schemeClr val="bg1"/>
                </a:solidFill>
              </a:rPr>
              <a:t>crew, production companies, budget, revenue, languages, countries, TMDB votes, vote averages, plot keywords, posters, and release dates. The dataset contains file with 26 million ratings from 270,000 </a:t>
            </a:r>
          </a:p>
          <a:p>
            <a:pPr algn="l"/>
            <a:r>
              <a:rPr lang="en-US" sz="8000" dirty="0">
                <a:solidFill>
                  <a:schemeClr val="bg1"/>
                </a:solidFill>
              </a:rPr>
              <a:t>users for the 45,000 movies. Ratings are on a scale of 1 to 5.  </a:t>
            </a: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D1CB2E-415A-4741-AAE8-868A40AE4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4251" y="59220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9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15"/>
    </mc:Choice>
    <mc:Fallback>
      <p:transition spd="slow" advTm="69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685" y="395785"/>
            <a:ext cx="10739366" cy="1059375"/>
          </a:xfrm>
        </p:spPr>
        <p:txBody>
          <a:bodyPr>
            <a:normAutofit fontScale="90000"/>
          </a:bodyPr>
          <a:lstStyle/>
          <a:p>
            <a:pPr algn="l"/>
            <a:r>
              <a:rPr lang="en-US" sz="7200" dirty="0">
                <a:solidFill>
                  <a:schemeClr val="bg1"/>
                </a:solidFill>
              </a:rPr>
              <a:t>Meth	ods Used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09685" y="1758232"/>
            <a:ext cx="10901576" cy="2849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will be using the collaborative filtering to build the movie recommender system.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This project will be using the collaborating filtering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Collaborative filtering has two senses: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- A narrow sense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</a:rPr>
              <a:t>	- A general sense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443CC7-EEE2-453A-81A2-B726FE528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06461" y="6060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5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5"/>
    </mc:Choice>
    <mc:Fallback>
      <p:transition spd="slow" advTm="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44" y="-212604"/>
            <a:ext cx="10739366" cy="105937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Data Visualization – Examine the rating counts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09685" y="1758232"/>
            <a:ext cx="10901576" cy="2849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will be using the collaborative filtering to build the movie recommender system.</a:t>
            </a:r>
            <a:endParaRPr lang="en-US" sz="36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5FBCD-E9E3-4673-9011-428F84612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01" y="1059375"/>
            <a:ext cx="9211240" cy="5595753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A5E23A-C2F0-4A70-8BD3-5575B83D5A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6461" y="60455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4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30"/>
    </mc:Choice>
    <mc:Fallback>
      <p:transition spd="slow" advTm="19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44" y="-212604"/>
            <a:ext cx="10739366" cy="1059375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The graphs of the training and test data after fitting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09685" y="1758232"/>
            <a:ext cx="10901576" cy="2849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will be using the collaborative filtering to build the movie recommender system.</a:t>
            </a:r>
            <a:endParaRPr lang="en-US" sz="36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83A5F-827F-4047-BD58-D8C14418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9508" y="1028599"/>
            <a:ext cx="9444038" cy="554997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4A5864-4406-453A-8183-3C23572C5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6461" y="61223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24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05"/>
    </mc:Choice>
    <mc:Fallback>
      <p:transition spd="slow" advTm="2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4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44" y="-212604"/>
            <a:ext cx="10739366" cy="105937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Ten recommended movies for a random user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09685" y="1758232"/>
            <a:ext cx="10901576" cy="28499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will be using the collaborative filtering to build the movie recommender system.</a:t>
            </a:r>
            <a:endParaRPr lang="en-US" sz="36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CE946-623F-4852-B0C6-ADDA9C5C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112" y="972664"/>
            <a:ext cx="9172574" cy="541807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ED44BE-55AD-4E1F-9CB0-DB79234A1C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410" y="60387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4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2"/>
    </mc:Choice>
    <mc:Fallback>
      <p:transition spd="slow" advTm="36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977972-2583-4464-AC1B-8ED367CD7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844" y="-212604"/>
            <a:ext cx="10739366" cy="1059375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References: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2C7924-8EDC-4326-BC22-D3C6CBC03558}"/>
              </a:ext>
            </a:extLst>
          </p:cNvPr>
          <p:cNvSpPr txBox="1">
            <a:spLocks/>
          </p:cNvSpPr>
          <p:nvPr/>
        </p:nvSpPr>
        <p:spPr>
          <a:xfrm>
            <a:off x="721844" y="913105"/>
            <a:ext cx="10901576" cy="50866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Nurdialit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Dwi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Gustin</a:t>
            </a:r>
            <a:r>
              <a:rPr lang="en-US" sz="2400" dirty="0">
                <a:solidFill>
                  <a:schemeClr val="bg1"/>
                </a:solidFill>
              </a:rPr>
              <a:t> (2020, September). Netflix Movies and TV Shows — Exploratory Data Analysis (EDA) and Visualization Using Python. - </a:t>
            </a:r>
            <a:r>
              <a:rPr lang="en-U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https://medium.com/analytics-vidhya/netflix-movies-and-tvshows-exploratory-data-analysis-eda-and-visualization-using-python-80753fcfcf7</a:t>
            </a:r>
            <a:endParaRPr lang="en-US" sz="24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Pradhan, Karan (2021, July). Visualizing Netflix Data Using Python! - </a:t>
            </a: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https://www.analyticsvidhya.com/blog/2021/07/visualizing-netflix-data-using-python/</a:t>
            </a:r>
            <a:endParaRPr lang="en-US" sz="24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Ramos, </a:t>
            </a:r>
            <a:r>
              <a:rPr lang="en-US" sz="2400" dirty="0" err="1">
                <a:solidFill>
                  <a:schemeClr val="bg1"/>
                </a:solidFill>
              </a:rPr>
              <a:t>Leodanis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Pozo</a:t>
            </a:r>
            <a:r>
              <a:rPr lang="en-US" sz="2400" dirty="0">
                <a:solidFill>
                  <a:schemeClr val="bg1"/>
                </a:solidFill>
              </a:rPr>
              <a:t> (2022, Feb). Python's </a:t>
            </a:r>
            <a:r>
              <a:rPr lang="en-US" sz="2400" dirty="0" err="1">
                <a:solidFill>
                  <a:schemeClr val="bg1"/>
                </a:solidFill>
              </a:rPr>
              <a:t>zipfile</a:t>
            </a:r>
            <a:r>
              <a:rPr lang="en-US" sz="2400" dirty="0">
                <a:solidFill>
                  <a:schemeClr val="bg1"/>
                </a:solidFill>
              </a:rPr>
              <a:t>: Manipulate Your ZIP Files Efficiently - </a:t>
            </a:r>
            <a:r>
              <a:rPr lang="en-US" sz="24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https://realpython.com/python-zipfile/</a:t>
            </a:r>
            <a:endParaRPr lang="en-US" sz="2400" dirty="0">
              <a:solidFill>
                <a:schemeClr val="bg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Ebrahim, Mokhtar (2022, Feb). Python time module (Simple Examples) - </a:t>
            </a:r>
            <a:r>
              <a:rPr lang="en-US" sz="24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https://likegeeks.com/python-time-module/</a:t>
            </a:r>
            <a:endParaRPr lang="en-US" sz="24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7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348</Words>
  <Application>Microsoft Office PowerPoint</Application>
  <PresentationFormat>Widescreen</PresentationFormat>
  <Paragraphs>37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Movie Recommendation DSC 680 – Project 1 Rohan Valder </vt:lpstr>
      <vt:lpstr>Presentation Overview</vt:lpstr>
      <vt:lpstr>Project Details</vt:lpstr>
      <vt:lpstr>Meth ods Used</vt:lpstr>
      <vt:lpstr>Data Visualization – Examine the rating counts</vt:lpstr>
      <vt:lpstr>The graphs of the training and test data after fitting</vt:lpstr>
      <vt:lpstr>Ten recommended movies for a random user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Valder, Rohan</dc:creator>
  <cp:lastModifiedBy>Valder, Rohan</cp:lastModifiedBy>
  <cp:revision>19</cp:revision>
  <dcterms:created xsi:type="dcterms:W3CDTF">2022-04-08T00:57:24Z</dcterms:created>
  <dcterms:modified xsi:type="dcterms:W3CDTF">2022-04-09T05:06:27Z</dcterms:modified>
</cp:coreProperties>
</file>